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ED23-ED01-45D7-9B62-95B45950967A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7648-EEA1-4752-8B8B-4F16C855E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956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ED23-ED01-45D7-9B62-95B45950967A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7648-EEA1-4752-8B8B-4F16C855E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486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ED23-ED01-45D7-9B62-95B45950967A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7648-EEA1-4752-8B8B-4F16C855E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996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ED23-ED01-45D7-9B62-95B45950967A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7648-EEA1-4752-8B8B-4F16C855E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10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ED23-ED01-45D7-9B62-95B45950967A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7648-EEA1-4752-8B8B-4F16C855E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840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ED23-ED01-45D7-9B62-95B45950967A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7648-EEA1-4752-8B8B-4F16C855E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71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ED23-ED01-45D7-9B62-95B45950967A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7648-EEA1-4752-8B8B-4F16C855E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683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ED23-ED01-45D7-9B62-95B45950967A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7648-EEA1-4752-8B8B-4F16C855E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803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ED23-ED01-45D7-9B62-95B45950967A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7648-EEA1-4752-8B8B-4F16C855E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12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ED23-ED01-45D7-9B62-95B45950967A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7648-EEA1-4752-8B8B-4F16C855E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03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EED23-ED01-45D7-9B62-95B45950967A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F7648-EEA1-4752-8B8B-4F16C855E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52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EED23-ED01-45D7-9B62-95B45950967A}" type="datetimeFigureOut">
              <a:rPr lang="ru-RU" smtClean="0"/>
              <a:t>27.09.2018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F7648-EEA1-4752-8B8B-4F16C855EE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54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rt-apple.ru/albums/nature/WideWalls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2060848"/>
            <a:ext cx="5391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Предметы, облегчающие </a:t>
            </a:r>
          </a:p>
          <a:p>
            <a:pPr algn="ctr"/>
            <a:r>
              <a:rPr lang="ru-RU" sz="3600" b="1" dirty="0" smtClean="0"/>
              <a:t>труд человека в быту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557820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newready.ru/img/p/1/44250-home_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4664"/>
            <a:ext cx="5256584" cy="622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746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productsmarket.ru/41351-1-home_default/%D0%A3%D1%82%D1%8E%D0%B3-philips-gc1029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940824" cy="595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927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layer.myshared.ru/4/92081/slides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316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player.myshared.ru/4/92081/slides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0" y="0"/>
            <a:ext cx="9154050" cy="686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651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layer.myshared.ru/4/92081/slides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713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layer.myshared.ru/4/92081/slides/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199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layer.myshared.ru/4/92081/slides/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024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layer.myshared.ru/4/92081/slides/slid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" y="-30298"/>
            <a:ext cx="9184396" cy="688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987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w-dog.ru/wallpapers/0/6/43710330668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2" y="0"/>
            <a:ext cx="9057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268760"/>
            <a:ext cx="7415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Игра «Кому что нужно….?»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687984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gigabaza.ru/images/35/69602/54fbc75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6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798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-mebel.ru/images/mebel/stol-dlya-gostinoy-kruglyiyf-ba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5747792" cy="591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395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gigabaza.ru/images/35/69602/63d44d6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346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marketpic/216195/market_wVJKhJn47V7iZpcB8vbUyw/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6670"/>
            <a:ext cx="885698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590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ebelvia.ru/upload/iblock/f67/shkaf_4_h_dvernyy_malta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29681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727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owmagazin.ru/98751-1-home_default/%D0%A1%D1%82%D0%B8%D1%80%D0%B0%D0%BB%D1%8C%D0%BD%D0%B0%D1%8F-%D0%BC%D0%B0%D1%88%D0%B8%D0%BD%D0%B0-electrolux-ews1054sdu-%D1%84%D1%80%D0%BE%D0%BD%D1%82%D0%B0%D0%BB%D1%8C%D0%BD%D0%B0%D1%8F-%D0%B7%D0%B0%D0%B3%D1%80%D1%83%D0%B7%D0%BA%D0%B0-%D0%B1%D0%B5%D0%BB%D1%8B%D0%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6632"/>
            <a:ext cx="6589723" cy="662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044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4909.ssl.1c-bitrix-cdn.ru/upload/iblock/f0c/f0c6ec7b1a254fd84f0ecc7ef00aa699.jpg?14303164171211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20" y="404664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899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rusargument.ru/data/photo/062817_023176201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85" y="548680"/>
            <a:ext cx="7182677" cy="538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251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ekoriko.ru/images/article/orig/2017/07/klimaticheskie-klassy-holodilnika-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1" y="28982"/>
            <a:ext cx="9132009" cy="682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265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ozon-st.cdn.ngenix.net/multimedia/10173056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408712" cy="640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5936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13</Words>
  <Application>Microsoft Office PowerPoint</Application>
  <PresentationFormat>Экран (4:3)</PresentationFormat>
  <Paragraphs>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GTRK saratov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3</cp:revision>
  <dcterms:created xsi:type="dcterms:W3CDTF">2018-09-27T17:00:48Z</dcterms:created>
  <dcterms:modified xsi:type="dcterms:W3CDTF">2018-09-27T17:23:38Z</dcterms:modified>
</cp:coreProperties>
</file>